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63" r:id="rId3"/>
    <p:sldId id="264" r:id="rId4"/>
    <p:sldId id="265" r:id="rId5"/>
    <p:sldId id="268" r:id="rId6"/>
    <p:sldId id="266" r:id="rId7"/>
    <p:sldId id="267" r:id="rId8"/>
    <p:sldId id="25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19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1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25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60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5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0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9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5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5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4311" y="4555719"/>
            <a:ext cx="10258855" cy="690049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latin typeface="Century Gothic" panose="020B0502020202020204" pitchFamily="34" charset="0"/>
              </a:rPr>
              <a:t>Point sur le projet</a:t>
            </a:r>
            <a:endParaRPr lang="fr-FR" sz="3600" b="1" dirty="0"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6" y="2181525"/>
            <a:ext cx="7616167" cy="1602502"/>
          </a:xfrm>
          <a:prstGeom prst="rect">
            <a:avLst/>
          </a:prstGeom>
        </p:spPr>
      </p:pic>
      <p:sp>
        <p:nvSpPr>
          <p:cNvPr id="5" name="Sous-titre 2"/>
          <p:cNvSpPr txBox="1">
            <a:spLocks/>
          </p:cNvSpPr>
          <p:nvPr/>
        </p:nvSpPr>
        <p:spPr>
          <a:xfrm>
            <a:off x="986553" y="5393919"/>
            <a:ext cx="10258855" cy="690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 smtClean="0">
                <a:latin typeface="Century Gothic" panose="020B0502020202020204" pitchFamily="34" charset="0"/>
              </a:rPr>
              <a:t>Mardi 11 Décembre 2018</a:t>
            </a:r>
            <a:endParaRPr lang="fr-FR" sz="32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7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l’avancée des </a:t>
            </a:r>
            <a:r>
              <a:rPr lang="fr-FR" dirty="0" err="1" smtClean="0"/>
              <a:t>mEP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Essayer de changer de plan les suspensions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17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Century Gothic" panose="020B0502020202020204" pitchFamily="34" charset="0"/>
              </a:rPr>
              <a:t>contrôle des pièces</a:t>
            </a:r>
            <a:endParaRPr lang="fr-FR" dirty="0">
              <a:latin typeface="Century Gothic" panose="020B0502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02919" y="2011679"/>
            <a:ext cx="9874008" cy="4244901"/>
          </a:xfrm>
        </p:spPr>
        <p:txBody>
          <a:bodyPr/>
          <a:lstStyle/>
          <a:p>
            <a:r>
              <a:rPr lang="fr-FR" dirty="0" smtClean="0"/>
              <a:t>En salle de métrologie, demander à Houx et </a:t>
            </a:r>
            <a:r>
              <a:rPr lang="fr-FR" dirty="0" err="1" smtClean="0"/>
              <a:t>Janolin</a:t>
            </a:r>
            <a:r>
              <a:rPr lang="fr-FR" dirty="0" smtClean="0"/>
              <a:t> pour ouvrir</a:t>
            </a:r>
            <a:endParaRPr lang="fr-FR" dirty="0" smtClean="0"/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96633" y="2682344"/>
            <a:ext cx="4040659" cy="303049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90224" y="2647757"/>
            <a:ext cx="4760217" cy="357016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090" y="3115721"/>
            <a:ext cx="3589554" cy="26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3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Se préparer au design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Mettre au propre vos modèles et notes de conception</a:t>
            </a:r>
            <a:endParaRPr lang="fr-FR" dirty="0" smtClean="0"/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74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dirty="0" smtClean="0"/>
              <a:t>LE PLANNING ASSOCIATIF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Essayer de changer de plan les suspensions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473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b="1" dirty="0" smtClean="0"/>
              <a:t>L’expo </a:t>
            </a:r>
            <a:r>
              <a:rPr lang="fr-FR" b="1" dirty="0" err="1" smtClean="0"/>
              <a:t>Bibli</a:t>
            </a:r>
            <a:r>
              <a:rPr lang="fr-FR" b="1" dirty="0" smtClean="0"/>
              <a:t> ECL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Essayer de changer de plan les suspensions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08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</a:t>
            </a:r>
            <a:r>
              <a:rPr lang="fr-FR" dirty="0" smtClean="0"/>
              <a:t>SUR LE SPONSORING ET DEMARCHAGE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Essayer de changer de plan les suspensions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18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idx="4294967295"/>
          </p:nvPr>
        </p:nvSpPr>
        <p:spPr>
          <a:xfrm>
            <a:off x="5165725" y="381000"/>
            <a:ext cx="7026275" cy="1508125"/>
          </a:xfrm>
        </p:spPr>
        <p:txBody>
          <a:bodyPr/>
          <a:lstStyle/>
          <a:p>
            <a:r>
              <a:rPr lang="fr-FR" b="1" dirty="0" smtClean="0">
                <a:latin typeface="Century Gothic" panose="020B0502020202020204" pitchFamily="34" charset="0"/>
              </a:rPr>
              <a:t>Pour le top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279787" y="2524715"/>
            <a:ext cx="7632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 smtClean="0">
                <a:latin typeface="Century Gothic" panose="020B0502020202020204" pitchFamily="34" charset="0"/>
              </a:rPr>
              <a:t>Questions ?</a:t>
            </a:r>
            <a:endParaRPr lang="fr-FR" sz="9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À bandes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À bande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 de couleurs]]</Template>
  <TotalTime>138</TotalTime>
  <Words>91</Words>
  <Application>Microsoft Office PowerPoint</Application>
  <PresentationFormat>Grand écran</PresentationFormat>
  <Paragraphs>16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Century Gothic</vt:lpstr>
      <vt:lpstr>Corbel</vt:lpstr>
      <vt:lpstr>Wingdings</vt:lpstr>
      <vt:lpstr>À bandes</vt:lpstr>
      <vt:lpstr>Présentation PowerPoint</vt:lpstr>
      <vt:lpstr>Point sur l’avancée des mEP</vt:lpstr>
      <vt:lpstr>contrôle des pièces</vt:lpstr>
      <vt:lpstr>Se préparer au design</vt:lpstr>
      <vt:lpstr>Point sur LE PLANNING ASSOCIATIF</vt:lpstr>
      <vt:lpstr>Point sur L’expo Bibli ECL</vt:lpstr>
      <vt:lpstr>Point SUR LE SPONSORING ET DEMARCHAGE</vt:lpstr>
      <vt:lpstr>Pour le top projet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nicolas gameiro</cp:lastModifiedBy>
  <cp:revision>19</cp:revision>
  <dcterms:created xsi:type="dcterms:W3CDTF">2018-11-26T19:20:27Z</dcterms:created>
  <dcterms:modified xsi:type="dcterms:W3CDTF">2018-12-10T12:56:06Z</dcterms:modified>
</cp:coreProperties>
</file>

<file path=docProps/thumbnail.jpeg>
</file>